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77AC-85EC-4200-A3B0-39D0DAE17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53B76-9F3D-4E93-A692-EB579DBF5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FAE84-DFFA-449D-A38A-8C6EA345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0A76E-8314-4E15-8B15-C64A9BAE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9AE2-A139-4D28-8BC0-67B93DBB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0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AF91-D537-4C1E-AC76-160AD39C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D7A9F-F582-4BE9-9E01-3797487BE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C224A-6C56-47A7-8CE0-9EA087C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95CF2-81DD-44F8-A197-CAE2F443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D1E0A-8962-47EF-AB7C-D27D1C07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25A31-1368-4619-A6DD-EE3ECFA3D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54A16-9559-44B7-A440-4EF015F97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8F77F-7102-4258-A938-D91DD463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A126D-9320-4094-9C12-E0A83967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1686-D2A6-4466-B455-B320C325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2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609C-5E60-4B1C-BCD5-0946F76A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6C2B9-F858-4C78-9160-9408A016B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7F79E-9E5D-4A5B-BD4B-2A2DE5F2F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11A46-BF03-4600-9FEE-3B4614DF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FEA24-295E-4640-82B8-584233BD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0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7C2B-C4AE-44E6-9B79-12562092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9E505-0B52-46C3-B33C-E6A8C4FC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0538-D8F3-4F1D-AE0A-EC686F44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C2C15-BF65-4295-80DB-9E65DA88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8BEE-6C49-4D45-911E-C0533C6D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2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18F9-7A2A-493B-9656-F5C32AA5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0855B-AFD1-4DDB-B3E4-4DBE4E53F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7705D-93C9-4248-ABBC-169B0336E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6A208-603C-4160-8CBE-6B32131D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FB5B-7261-4BC9-9474-CD256FF3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87D4B-E6B0-4251-A672-6390845E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9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A777-F083-4388-B4FF-4330FCC0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4739-3E45-44FA-B293-CB070E0CA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AEC95-E182-433C-B7FD-FAA7FB9EA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CF4C2-4B63-4A89-9919-5738E2E54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768B9-1C40-4FC4-AA59-46047565A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990BA-CFF2-4BAA-ADE3-8AC612C6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EDED1-C515-4A9C-9C9F-DB1B8984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CACB9-C8BD-43BB-B350-899DA7BB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7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7EE72-F17C-4E55-8ECA-0326906C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B9EF9-FE90-4E96-9342-8FE3167A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0E8BF-D4B4-4CDB-9B36-677B5B61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E380-9709-4ED4-BD85-6FB9886A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36EBD-146F-414D-BC50-068FC083E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95BC9-B3E0-4E3A-BF5E-880060D8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6E97C-4DE3-4D49-B691-843E6A65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4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1134-AC86-48B8-810F-693FA8A0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6726-9818-42D8-BF25-B1A41A37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B99D6-A5A5-4725-9205-7F0CB221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F9F1F-278C-486C-9466-8D0A18DDA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28709-9E96-4DB7-99C2-354F252EC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EBFFE-E47B-4797-A07A-BD49875F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7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1248-A4F6-4632-BD7D-8EC2BF0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0A459-80DD-4280-9662-E91129F10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25CE1-496D-4343-92FB-1FB566999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1B1C2-6F16-4299-9D55-A45DF8A2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B6D00-BB91-472D-B1FF-37DDFED4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D24EE-09A7-4718-9A43-F7D2ED3B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6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64C71-82F7-4FBF-AA81-7AE08DF5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FD5C3-6279-48D8-AC28-FAD241E8D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4E058-13AF-4220-BE15-DEC5A57FA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B52B6-626B-4D84-B45D-E06AA84C3597}" type="datetimeFigureOut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C708-166B-480F-81CA-656CB4FBA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DE1A-3B04-47A9-B145-56B3CDFD2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55E48-EBB1-4551-8981-480E19DB3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2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A22C-ABC8-46BE-A3A3-F5F57A6EF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F9117-1655-4E2F-BFDE-7A9E27965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C402-D903-4FAD-8D41-3D0762B5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2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8FB6-9712-45A9-BBFE-9FA1C6E5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0652-5267-43F9-87C6-908B4B7F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566ED-74EE-40D1-878D-768C6472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8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14040-07C7-4C59-BFA3-9E319696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7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A5229-39EE-44C6-A9CF-AAAAD74F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D33E4-75C4-48B7-ABDF-C5FE553E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4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88506-72CC-441B-91B9-D908D9CF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E52FA-669B-45EC-AA55-EEEF6340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5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CA46C-B000-414E-8ADB-22979E48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4C48C-9B58-40FC-8758-1F2DA7B7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5C5F7-E635-431B-854A-FA130BA9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8C467-0169-418A-929E-BD6529A5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4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3A55A-7BEA-43D6-B579-72A5E1C7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2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67839-CE9E-438F-B8FB-EAB43F48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8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A2A76-DA32-46E3-9F56-1C878BB9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2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9AAE4-E960-4343-950B-0C903005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3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7F56D-E6C4-4494-A27A-FD7F0ED6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CB1E7-71F5-474F-B007-DD1E482F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31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727C0-8BF4-4256-923B-3D14BF15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A48E0-1A7C-4C4E-B60A-CC6AF46D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B0D2-8269-47C1-8DFF-A9EE29AF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27F7D-0701-4D3A-80B0-3EA1A8C0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6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6BCC6-EDE5-415B-928A-4312C6C0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3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E6AFD-0DEB-4D9C-9C7D-DA2128AE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0FA35-CCD5-4FA3-83C6-3F140C21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E5BFC-9811-4DAE-A1DD-11F3BBEF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6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603BB-232D-4AE5-8A68-103286BF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74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2A9FF-8C46-4361-9F79-CB14883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2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CC451-ECC7-424A-9057-954FD7EB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75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2E280-87B0-46CD-B899-8D3D3F0F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2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D1973-75AB-4C0B-B711-235DF3D9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789A5-D483-46BF-AAEF-A9184C8B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0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A845A-6D31-4275-B547-79F9AAC1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77CEB-028F-48CC-8D42-E0C39316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4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3909A-A3FE-4D9C-954A-C4DBA445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3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58E15-5A0E-4AD3-A3BF-21D7D46D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53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Pravalika, Gollapalli</dc:creator>
  <cp:lastModifiedBy>Pravalika, Gollapalli</cp:lastModifiedBy>
  <cp:revision>36</cp:revision>
  <dcterms:created xsi:type="dcterms:W3CDTF">2024-02-04T05:47:57Z</dcterms:created>
  <dcterms:modified xsi:type="dcterms:W3CDTF">2024-02-04T06:10:19Z</dcterms:modified>
</cp:coreProperties>
</file>